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2" r:id="rId3"/>
    <p:sldId id="257" r:id="rId4"/>
    <p:sldId id="259" r:id="rId5"/>
    <p:sldId id="263" r:id="rId6"/>
    <p:sldId id="264" r:id="rId7"/>
    <p:sldId id="265" r:id="rId8"/>
    <p:sldId id="266" r:id="rId9"/>
    <p:sldId id="267" r:id="rId10"/>
    <p:sldId id="277" r:id="rId11"/>
    <p:sldId id="268" r:id="rId12"/>
    <p:sldId id="269" r:id="rId13"/>
    <p:sldId id="260" r:id="rId14"/>
    <p:sldId id="261" r:id="rId15"/>
    <p:sldId id="262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83" r:id="rId25"/>
    <p:sldId id="281" r:id="rId26"/>
    <p:sldId id="284" r:id="rId27"/>
    <p:sldId id="280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8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9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G:\&#1087;&#1088;&#1077;&#1079;&#1077;&#1085;&#1090;&#1072;&#1094;&#1080;&#1103;%20&#1086;%20&#1089;&#1087;&#1086;&#1088;&#1090;&#1077;\&#1044;&#1077;&#1090;&#1089;&#1082;&#1080;&#1077;%20&#1087;&#1077;&#1089;&#1077;&#1085;&#1082;&#1080;%20-%20&#1042;%20&#1082;&#1072;&#1078;&#1076;&#1086;&#1084;%20&#1084;&#1072;&#1083;&#1077;&#1085;&#1100;&#1082;&#1086;&#1084;%20&#1088;&#1077;&#1073;&#1077;&#1085;&#1082;&#1077;%20(audiopoisk.com).mp3" TargetMode="Externa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3429000"/>
            <a:ext cx="6172200" cy="3821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Акция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«Спорт-альтернатива пагубным привычкам»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5733256"/>
            <a:ext cx="5326360" cy="112474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р.п.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воспитатель </a:t>
            </a:r>
          </a:p>
          <a:p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Бекренева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Валентина Ивановна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7" name="~PP2321.WAV">
            <a:hlinkClick r:id="" action="ppaction://media"/>
          </p:cNvPr>
          <p:cNvPicPr>
            <a:picLocks noRot="1" noChangeAspect="1"/>
          </p:cNvPicPr>
          <p:nvPr>
            <a:wavAudioFile r:embed="rId1" name="~PP232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48064" y="908720"/>
            <a:ext cx="373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МБДОУ детский сад «БЕР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ЗКА» </a:t>
            </a:r>
          </a:p>
        </p:txBody>
      </p:sp>
      <p:pic>
        <p:nvPicPr>
          <p:cNvPr id="6" name="Детские песенки - В каждом маленьком ребенке (audiopoisk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4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Подвижные игры.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412776"/>
            <a:ext cx="7772400" cy="15097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«День и ночь»,  « Мышеловка», 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Ловишки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C:\Documents and Settings\user\Рабочий стол\Спорт\фото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060848"/>
            <a:ext cx="3494517" cy="2620888"/>
          </a:xfrm>
          <a:prstGeom prst="rect">
            <a:avLst/>
          </a:prstGeom>
          <a:noFill/>
        </p:spPr>
      </p:pic>
      <p:pic>
        <p:nvPicPr>
          <p:cNvPr id="19461" name="Picture 5" descr="C:\Documents and Settings\user\Рабочий стол\Спорт\фото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149080"/>
            <a:ext cx="3374504" cy="2530878"/>
          </a:xfrm>
          <a:prstGeom prst="rect">
            <a:avLst/>
          </a:prstGeom>
          <a:noFill/>
        </p:spPr>
      </p:pic>
      <p:pic>
        <p:nvPicPr>
          <p:cNvPr id="19459" name="Picture 3" descr="C:\Documents and Settings\user\Рабочий стол\Спорт\Фото0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21088"/>
            <a:ext cx="3384376" cy="2399928"/>
          </a:xfrm>
          <a:prstGeom prst="rect">
            <a:avLst/>
          </a:prstGeom>
          <a:noFill/>
        </p:spPr>
      </p:pic>
    </p:spTree>
  </p:cSld>
  <p:clrMapOvr>
    <a:masterClrMapping/>
  </p:clrMapOvr>
  <p:transition advTm="6016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Пальчиковые игры и массаж.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user\Рабочий стол\Спорт\фото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108715" cy="3081536"/>
          </a:xfrm>
          <a:prstGeom prst="rect">
            <a:avLst/>
          </a:prstGeom>
          <a:noFill/>
        </p:spPr>
      </p:pic>
      <p:pic>
        <p:nvPicPr>
          <p:cNvPr id="9219" name="Picture 3" descr="C:\Documents and Settings\user\Рабочий стол\Спорт\фото0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4320480" cy="2980928"/>
          </a:xfrm>
          <a:prstGeom prst="rect">
            <a:avLst/>
          </a:prstGeom>
          <a:noFill/>
        </p:spPr>
      </p:pic>
    </p:spTree>
  </p:cSld>
  <p:clrMapOvr>
    <a:masterClrMapping/>
  </p:clrMapOvr>
  <p:transition advTm="5953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Зарядка для глаз.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user\Рабочий стол\Спорт\фото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176464" cy="3384376"/>
          </a:xfrm>
          <a:prstGeom prst="rect">
            <a:avLst/>
          </a:prstGeom>
          <a:noFill/>
        </p:spPr>
      </p:pic>
      <p:pic>
        <p:nvPicPr>
          <p:cNvPr id="10243" name="Picture 3" descr="C:\Documents and Settings\user\Рабочий стол\Спорт\фото0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140968"/>
            <a:ext cx="4032448" cy="3204356"/>
          </a:xfrm>
          <a:prstGeom prst="rect">
            <a:avLst/>
          </a:prstGeom>
          <a:noFill/>
        </p:spPr>
      </p:pic>
    </p:spTree>
  </p:cSld>
  <p:clrMapOvr>
    <a:masterClrMapping/>
  </p:clrMapOvr>
  <p:transition advTm="6062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Познавательные занятия:</a:t>
            </a:r>
            <a:b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« Азбука здоровья».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988840"/>
            <a:ext cx="7772400" cy="15097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Как устроено тело человека»       «Как мы дышим»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96952"/>
            <a:ext cx="4038600" cy="343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996953"/>
            <a:ext cx="381642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000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«День полезной </a:t>
            </a:r>
            <a:r>
              <a:rPr lang="ru-RU" sz="3600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витаминки</a:t>
            </a:r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4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Витаминка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ее друзья (сценка).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user\Рабочий стол\Спорт\фото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44186">
            <a:off x="529366" y="2796412"/>
            <a:ext cx="3888432" cy="2916324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Спорт\фото0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2710">
            <a:off x="4860032" y="3212976"/>
            <a:ext cx="3878560" cy="2880320"/>
          </a:xfrm>
          <a:prstGeom prst="rect">
            <a:avLst/>
          </a:prstGeom>
          <a:noFill/>
        </p:spPr>
      </p:pic>
    </p:spTree>
  </p:cSld>
  <p:clrMapOvr>
    <a:masterClrMapping/>
  </p:clrMapOvr>
  <p:transition advTm="5906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Кушать овощи и фрукты, рыбу, морепродукты- Вот полезная еда, Витаминами полна!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user\Рабочий стол\Спорт\фото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3960440" cy="3096344"/>
          </a:xfrm>
          <a:prstGeom prst="rect">
            <a:avLst/>
          </a:prstGeom>
          <a:noFill/>
        </p:spPr>
      </p:pic>
      <p:pic>
        <p:nvPicPr>
          <p:cNvPr id="5" name="Picture 8" descr="IMG_57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4008" y="3356992"/>
            <a:ext cx="3821436" cy="3096344"/>
          </a:xfrm>
          <a:prstGeom prst="rect">
            <a:avLst/>
          </a:prstGeom>
        </p:spPr>
      </p:pic>
    </p:spTree>
  </p:cSld>
  <p:clrMapOvr>
    <a:masterClrMapping/>
  </p:clrMapOvr>
  <p:transition advTm="6188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00392" cy="2514584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Спортивная олимпиада в старшей - подготовительной группе: </a:t>
            </a:r>
            <a:b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 Фантазёры».</a:t>
            </a:r>
            <a:b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Принимали участие две команды:</a:t>
            </a:r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«Одуванчики» и «Тюльпаны»</a:t>
            </a:r>
            <a:endParaRPr lang="ru-RU" sz="24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Documents and Settings\user\Рабочий стол\Спорт\фото0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212976"/>
            <a:ext cx="4392488" cy="3294366"/>
          </a:xfrm>
          <a:prstGeom prst="rect">
            <a:avLst/>
          </a:prstGeom>
          <a:noFill/>
        </p:spPr>
      </p:pic>
    </p:spTree>
  </p:cSld>
  <p:clrMapOvr>
    <a:masterClrMapping/>
  </p:clrMapOvr>
  <p:transition advTm="6016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772400" cy="1124744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Весёлая зарядка.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7772400" cy="15097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чего нужна зарядка?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вовсе не загадка-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силу развивать,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весь день не уставать!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user\Рабочий стол\Спорт\фото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3686539" cy="2656892"/>
          </a:xfrm>
          <a:prstGeom prst="rect">
            <a:avLst/>
          </a:prstGeom>
          <a:noFill/>
        </p:spPr>
      </p:pic>
      <p:pic>
        <p:nvPicPr>
          <p:cNvPr id="12291" name="Picture 3" descr="C:\Documents and Settings\user\Рабочий стол\Спорт\фото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12776"/>
            <a:ext cx="3518520" cy="2476872"/>
          </a:xfrm>
          <a:prstGeom prst="rect">
            <a:avLst/>
          </a:prstGeom>
          <a:noFill/>
        </p:spPr>
      </p:pic>
      <p:pic>
        <p:nvPicPr>
          <p:cNvPr id="12292" name="Picture 4" descr="C:\Documents and Settings\user\Рабочий стол\Спорт\фото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077072"/>
            <a:ext cx="3600400" cy="2584884"/>
          </a:xfrm>
          <a:prstGeom prst="rect">
            <a:avLst/>
          </a:prstGeom>
          <a:noFill/>
        </p:spPr>
      </p:pic>
    </p:spTree>
  </p:cSld>
  <p:clrMapOvr>
    <a:masterClrMapping/>
  </p:clrMapOvr>
  <p:transition advTm="6235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772400" cy="105273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задачи зарядки: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2961528" cy="150971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 Перевести ребенка в бодрое состояние, активизировать и содействовать к переходу более интенсивной деятельности;</a:t>
            </a:r>
          </a:p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 Закрепляются двигательные навыки, улучшаются, выправляются, становятся свободными как  основные движения ( ходьба, бег,  прыжки ), так и  гимнастический;</a:t>
            </a:r>
          </a:p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3) Повысить жизненный тонус и сопротивляемость , закаленность , устойчивость организма к закаливанию.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Documents and Settings\user\Рабочий стол\Спорт\фото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916832"/>
            <a:ext cx="4896544" cy="3888432"/>
          </a:xfrm>
          <a:prstGeom prst="rect">
            <a:avLst/>
          </a:prstGeom>
          <a:noFill/>
        </p:spPr>
      </p:pic>
    </p:spTree>
  </p:cSld>
  <p:clrMapOvr>
    <a:masterClrMapping/>
  </p:clrMapOvr>
  <p:transition advTm="6406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Эстафета – «Прыжки из обруча в обруч».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628800"/>
            <a:ext cx="7772400" cy="150971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упражнять детей в прыжках на двух ногах, развивать ловкость, выносливость.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Documents and Settings\user\Рабочий стол\Спорт\фото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70892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6625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564904"/>
            <a:ext cx="7772400" cy="64807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Здоровье - сберегающие технологии.</a:t>
            </a:r>
            <a:endParaRPr lang="ru-RU" sz="40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3789040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«Воспитание здорового образа жизни детей в детском саду.»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985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772400" cy="119675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Эстафета – « Прыжки с мячом».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484784"/>
            <a:ext cx="7772400" cy="150971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упражнять детей в прыжках на двух ногах, развивать быстроту, точность.</a:t>
            </a:r>
          </a:p>
          <a:p>
            <a:endParaRPr lang="ru-RU" dirty="0"/>
          </a:p>
        </p:txBody>
      </p:sp>
      <p:pic>
        <p:nvPicPr>
          <p:cNvPr id="15362" name="Picture 2" descr="C:\Documents and Settings\user\Рабочий стол\Спорт\фото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636912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5937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72400" cy="100811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Эстафета – « Передай мяч».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7772400" cy="150971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закрепить навыки владения мячом, развивать ловкость и быстроту.</a:t>
            </a:r>
          </a:p>
          <a:p>
            <a:endParaRPr lang="ru-RU" dirty="0"/>
          </a:p>
        </p:txBody>
      </p:sp>
      <p:pic>
        <p:nvPicPr>
          <p:cNvPr id="16386" name="Picture 2" descr="C:\Documents and Settings\user\Рабочий стол\Спорт\фото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46750">
            <a:off x="357435" y="3025619"/>
            <a:ext cx="4108715" cy="2978355"/>
          </a:xfrm>
          <a:prstGeom prst="rect">
            <a:avLst/>
          </a:prstGeom>
          <a:noFill/>
        </p:spPr>
      </p:pic>
      <p:pic>
        <p:nvPicPr>
          <p:cNvPr id="16387" name="Picture 3" descr="C:\Documents and Settings\user\Рабочий стол\Спорт\фото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12285">
            <a:off x="4723845" y="2888117"/>
            <a:ext cx="4011020" cy="2908920"/>
          </a:xfrm>
          <a:prstGeom prst="rect">
            <a:avLst/>
          </a:prstGeom>
          <a:noFill/>
        </p:spPr>
      </p:pic>
    </p:spTree>
  </p:cSld>
  <p:clrMapOvr>
    <a:masterClrMapping/>
  </p:clrMapOvr>
  <p:transition advTm="6281"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Подведение итогов, вручение медалей за активное участие.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Documents and Settings\user\Рабочий стол\Спорт\фото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564904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advTm="636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628800"/>
            <a:ext cx="3744416" cy="41764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 детский сад со спортом дружит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 нам всё время  очень нужен!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утренниках, занятиях,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так же на всех мероприятиях!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G:\8 марта\IMG_3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645024"/>
            <a:ext cx="3960440" cy="2826553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12776"/>
            <a:ext cx="3816424" cy="274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859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Неделя здоровья.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2" descr="IMG_56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23411" y="1805781"/>
            <a:ext cx="3088178" cy="4114800"/>
          </a:xfrm>
          <a:prstGeom prst="rect">
            <a:avLst/>
          </a:prstGeom>
        </p:spPr>
      </p:pic>
      <p:pic>
        <p:nvPicPr>
          <p:cNvPr id="22530" name="Picture 2" descr="C:\Documents and Settings\user\Рабочий стол\Спорт\фото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149080"/>
            <a:ext cx="4022576" cy="2376264"/>
          </a:xfrm>
          <a:prstGeom prst="rect">
            <a:avLst/>
          </a:prstGeom>
          <a:noFill/>
        </p:spPr>
      </p:pic>
      <p:pic>
        <p:nvPicPr>
          <p:cNvPr id="22531" name="Picture 3" descr="C:\Documents and Settings\user\Рабочий стол\Спорт\фото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0808"/>
            <a:ext cx="4032448" cy="2260848"/>
          </a:xfrm>
          <a:prstGeom prst="rect">
            <a:avLst/>
          </a:prstGeom>
          <a:noFill/>
        </p:spPr>
      </p:pic>
    </p:spTree>
  </p:cSld>
  <p:clrMapOvr>
    <a:masterClrMapping/>
  </p:clrMapOvr>
  <p:transition advTm="6235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772400" cy="108012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Родительское собрание.</a:t>
            </a:r>
            <a:b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«Как обеспечить безопасность и здоровый образ  жизни нашим детям?»</a:t>
            </a:r>
            <a:endParaRPr lang="ru-RU" sz="20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SAM_1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564904"/>
            <a:ext cx="5832648" cy="3870430"/>
          </a:xfrm>
          <a:prstGeom prst="rect">
            <a:avLst/>
          </a:prstGeom>
          <a:noFill/>
        </p:spPr>
      </p:pic>
    </p:spTree>
  </p:cSld>
  <p:clrMapOvr>
    <a:masterClrMapping/>
  </p:clrMapOvr>
  <p:transition advTm="6188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Консультации для родителей.</a:t>
            </a:r>
            <a:br>
              <a:rPr lang="ru-RU" sz="36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 Это должен знать каждый!»</a:t>
            </a:r>
            <a:endParaRPr lang="ru-RU" sz="36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Фото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176464" cy="3264024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Фото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212976"/>
            <a:ext cx="4032448" cy="3264024"/>
          </a:xfrm>
          <a:prstGeom prst="rect">
            <a:avLst/>
          </a:prstGeom>
          <a:noFill/>
        </p:spPr>
      </p:pic>
    </p:spTree>
  </p:cSld>
  <p:clrMapOvr>
    <a:masterClrMapping/>
  </p:clrMapOvr>
  <p:transition advTm="6359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 на лучший рисунок</a:t>
            </a:r>
            <a:b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«Любимый вид спорта».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user\Рабочий стол\Фото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76872"/>
            <a:ext cx="5504160" cy="4128120"/>
          </a:xfrm>
          <a:prstGeom prst="rect">
            <a:avLst/>
          </a:prstGeom>
          <a:noFill/>
        </p:spPr>
      </p:pic>
    </p:spTree>
  </p:cSld>
  <p:clrMapOvr>
    <a:masterClrMapping/>
  </p:clrMapOvr>
  <p:transition advTm="6062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556792"/>
            <a:ext cx="7772400" cy="1509712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- будущее нашей СТРАНЫ,</a:t>
            </a: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Значит, здоровыми быть должны!</a:t>
            </a: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Плохим привычкам скажем: « НЕТ!»</a:t>
            </a:r>
          </a:p>
          <a:p>
            <a:endParaRPr lang="ru-RU" sz="8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СПОРТОМ нужно заниматься,</a:t>
            </a: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Силу, ловкость развивать,</a:t>
            </a: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сидеть, а упражняться</a:t>
            </a: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здоровье укреплять.</a:t>
            </a:r>
          </a:p>
          <a:p>
            <a:endParaRPr lang="ru-RU" sz="8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 - достойная цель человека!</a:t>
            </a: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 -здоровье и мир 21 века!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Documents and Settings\user\Рабочий стол\Спорт\Фото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9644" y="1124745"/>
            <a:ext cx="3596812" cy="2592288"/>
          </a:xfrm>
          <a:prstGeom prst="rect">
            <a:avLst/>
          </a:prstGeom>
          <a:noFill/>
        </p:spPr>
      </p:pic>
      <p:pic>
        <p:nvPicPr>
          <p:cNvPr id="21507" name="Picture 3" descr="C:\Documents and Settings\user\Рабочий стол\Спорт\Фото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33056"/>
            <a:ext cx="3631952" cy="2723964"/>
          </a:xfrm>
          <a:prstGeom prst="rect">
            <a:avLst/>
          </a:prstGeom>
          <a:noFill/>
        </p:spPr>
      </p:pic>
    </p:spTree>
  </p:cSld>
  <p:clrMapOvr>
    <a:masterClrMapping/>
  </p:clrMapOvr>
  <p:transition advTm="675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696744" cy="496855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декабря в детском саду было очень оживленно. Это финишировала месячная акция </a:t>
            </a:r>
          </a:p>
          <a:p>
            <a:pPr algn="l"/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«Спорт – альтернатива пагубным привычкам». </a:t>
            </a:r>
          </a:p>
          <a:p>
            <a:pPr algn="l"/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6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Целый месяц дети вместе с воспитателями и родителями были заняты спортивными заботами. Они проводили совместную работу по темам:  «Страна волшебная здоровья», «Быть здоровыми хотим», «Физкультура – залог здоровья», работали над проектом «Факторы, разрушающие здоровье», проводили пешеходные прогулки для знакомства со спортивными сооружениями района, в каждой параллели прошли очень веселые и поучительные развлечения.  Для родителей провели собрание. «Как обеспечить безопасность и здоровый образ жизни нашим детям?»  Были даны рекомендации, консультации, розданы буклеты с рекомендациями «Физическая культура и спорт против вредных привычек». Совместно с детьми родители участвовали в выставке рисунков против вредных привычек.  А как итоговое мероприятие была проведена спортивная олимпиада «Если со спортом ты един – будешь ты непобедим». Вот уж где ребята показали свое  мастерство! Они  демонстрировали физкультурные упражнения, ловкость, смелость, силу, участвовали в эстафетах.  Заряд здоровья и бодрости получили и участники и зрители</a:t>
            </a:r>
            <a:r>
              <a:rPr lang="ru-RU" sz="6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6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6265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Хочешь быть здоровым, сильным, молодым, красивым, стильным, с атлетической фигурой?</a:t>
            </a:r>
            <a:b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Занимайся физкультурой.</a:t>
            </a:r>
            <a:endParaRPr lang="ru-RU" sz="36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Спорт\Фото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7" y="3501008"/>
            <a:ext cx="3919984" cy="2975992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Спорт\фото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4022576" cy="3016932"/>
          </a:xfrm>
          <a:prstGeom prst="rect">
            <a:avLst/>
          </a:prstGeom>
          <a:noFill/>
        </p:spPr>
      </p:pic>
    </p:spTree>
  </p:cSld>
  <p:clrMapOvr>
    <a:masterClrMapping/>
  </p:clrMapOvr>
  <p:transition advTm="6188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Физические занятия.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844824"/>
            <a:ext cx="3393576" cy="94036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  успешно развиваться нужно спортом заниматься. От занятий физкультурой будет стройная фигура.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user\Рабочий стол\Спорт\фото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35211">
            <a:off x="710851" y="3270435"/>
            <a:ext cx="3877631" cy="2908223"/>
          </a:xfrm>
          <a:prstGeom prst="rect">
            <a:avLst/>
          </a:prstGeom>
          <a:noFill/>
        </p:spPr>
      </p:pic>
      <p:pic>
        <p:nvPicPr>
          <p:cNvPr id="5124" name="Picture 4" descr="C:\Documents and Settings\user\Рабочий стол\Спорт\фото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1989">
            <a:off x="4794231" y="2015779"/>
            <a:ext cx="3857467" cy="2893100"/>
          </a:xfrm>
          <a:prstGeom prst="rect">
            <a:avLst/>
          </a:prstGeom>
          <a:noFill/>
        </p:spPr>
      </p:pic>
    </p:spTree>
  </p:cSld>
  <p:clrMapOvr>
    <a:masterClrMapping/>
  </p:clrMapOvr>
  <p:transition advTm="6094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268760"/>
            <a:ext cx="3744416" cy="1584176"/>
          </a:xfrm>
        </p:spPr>
        <p:txBody>
          <a:bodyPr>
            <a:normAutofit fontScale="25000" lnSpcReduction="20000"/>
          </a:bodyPr>
          <a:lstStyle/>
          <a:p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 – это жизнь. Это легкость движенья.</a:t>
            </a:r>
            <a:b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 вызывает у всех уваженье.</a:t>
            </a:r>
            <a:b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 продвигает всех вверх и вперед.</a:t>
            </a:r>
            <a:b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Бодрость, здоровье он всем придает.</a:t>
            </a:r>
            <a:b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Все, кто активен и кто не ленится,</a:t>
            </a:r>
            <a:b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Могут со спортом легко подружится.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Documents and Settings\user\Рабочий стол\Спорт\фото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052736"/>
            <a:ext cx="3374504" cy="2530878"/>
          </a:xfrm>
          <a:prstGeom prst="rect">
            <a:avLst/>
          </a:prstGeom>
          <a:noFill/>
        </p:spPr>
      </p:pic>
      <p:pic>
        <p:nvPicPr>
          <p:cNvPr id="6147" name="Picture 3" descr="C:\Documents and Settings\user\Рабочий стол\Спорт\фото0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99638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ransition advTm="5984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Спорт\фото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17032"/>
            <a:ext cx="3806552" cy="2854914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Спорт\фото0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3717032"/>
            <a:ext cx="3600400" cy="2836912"/>
          </a:xfrm>
          <a:prstGeom prst="rect">
            <a:avLst/>
          </a:prstGeom>
          <a:noFill/>
        </p:spPr>
      </p:pic>
      <p:pic>
        <p:nvPicPr>
          <p:cNvPr id="7172" name="Picture 4" descr="C:\Documents and Settings\user\Рабочий стол\Спорт\фото0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620688"/>
            <a:ext cx="4032448" cy="2880320"/>
          </a:xfrm>
          <a:prstGeom prst="rect">
            <a:avLst/>
          </a:prstGeom>
          <a:noFill/>
        </p:spPr>
      </p:pic>
    </p:spTree>
  </p:cSld>
  <p:clrMapOvr>
    <a:masterClrMapping/>
  </p:clrMapOvr>
  <p:transition advTm="6062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9675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Физическая культура на прогулке.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user\Рабочий стол\Спорт\фото0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51865">
            <a:off x="394545" y="3490621"/>
            <a:ext cx="3672408" cy="2754306"/>
          </a:xfrm>
          <a:prstGeom prst="rect">
            <a:avLst/>
          </a:prstGeom>
          <a:noFill/>
        </p:spPr>
      </p:pic>
      <p:pic>
        <p:nvPicPr>
          <p:cNvPr id="8195" name="Picture 3" descr="C:\Documents and Settings\user\Рабочий стол\Спорт\Фото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50936">
            <a:off x="5074973" y="3623937"/>
            <a:ext cx="3744416" cy="2733972"/>
          </a:xfrm>
          <a:prstGeom prst="rect">
            <a:avLst/>
          </a:prstGeom>
          <a:noFill/>
        </p:spPr>
      </p:pic>
      <p:pic>
        <p:nvPicPr>
          <p:cNvPr id="8196" name="Picture 4" descr="C:\Documents and Settings\user\Рабочий стол\Спорт\фото0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700808"/>
            <a:ext cx="3672408" cy="2520280"/>
          </a:xfrm>
          <a:prstGeom prst="rect">
            <a:avLst/>
          </a:prstGeom>
          <a:noFill/>
        </p:spPr>
      </p:pic>
    </p:spTree>
  </p:cSld>
  <p:clrMapOvr>
    <a:masterClrMapping/>
  </p:clrMapOvr>
  <p:transition advTm="6391"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1362456"/>
          </a:xfrm>
        </p:spPr>
        <p:txBody>
          <a:bodyPr/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Коррегирующая</a:t>
            </a:r>
            <a:r>
              <a:rPr lang="ru-RU" sz="3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гимнастика после сна.</a:t>
            </a:r>
            <a:endParaRPr lang="ru-RU" sz="36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8277">
            <a:off x="461887" y="2105478"/>
            <a:ext cx="3888432" cy="323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2631">
            <a:off x="4646376" y="2350332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360">
    <p:spli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344</TotalTime>
  <Words>407</Words>
  <Application>Microsoft Office PowerPoint</Application>
  <PresentationFormat>Экран (4:3)</PresentationFormat>
  <Paragraphs>60</Paragraphs>
  <Slides>28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Акция  «Спорт-альтернатива пагубным привычкам»  </vt:lpstr>
      <vt:lpstr>Здоровье - сберегающие технологии.</vt:lpstr>
      <vt:lpstr>Слайд 3</vt:lpstr>
      <vt:lpstr>Хочешь быть здоровым, сильным, молодым, красивым, стильным, с атлетической фигурой? Занимайся физкультурой.</vt:lpstr>
      <vt:lpstr>Физические занятия.</vt:lpstr>
      <vt:lpstr>Слайд 6</vt:lpstr>
      <vt:lpstr>Слайд 7</vt:lpstr>
      <vt:lpstr>Физическая культура на прогулке.</vt:lpstr>
      <vt:lpstr>Коррегирующая гимнастика после сна.</vt:lpstr>
      <vt:lpstr>Подвижные игры.</vt:lpstr>
      <vt:lpstr>Пальчиковые игры и массаж.</vt:lpstr>
      <vt:lpstr>Зарядка для глаз.</vt:lpstr>
      <vt:lpstr>Познавательные занятия:  « Азбука здоровья».</vt:lpstr>
      <vt:lpstr>«День полезной витаминки» Витаминка и ее друзья (сценка).</vt:lpstr>
      <vt:lpstr>Кушать овощи и фрукты, рыбу, морепродукты- Вот полезная еда, Витаминами полна!</vt:lpstr>
      <vt:lpstr>Спортивная олимпиада в старшей - подготовительной группе:  « Фантазёры». Принимали участие две команды: «Одуванчики» и «Тюльпаны»</vt:lpstr>
      <vt:lpstr>Весёлая зарядка.</vt:lpstr>
      <vt:lpstr>Основные задачи зарядки:</vt:lpstr>
      <vt:lpstr>Эстафета – «Прыжки из обруча в обруч».</vt:lpstr>
      <vt:lpstr>Эстафета – « Прыжки с мячом».</vt:lpstr>
      <vt:lpstr>Эстафета – « Передай мяч».</vt:lpstr>
      <vt:lpstr>Подведение итогов, вручение медалей за активное участие.</vt:lpstr>
      <vt:lpstr>Слайд 23</vt:lpstr>
      <vt:lpstr>Неделя здоровья.</vt:lpstr>
      <vt:lpstr>Родительское собрание. «Как обеспечить безопасность и здоровый образ  жизни нашим детям?»</vt:lpstr>
      <vt:lpstr>Консультации для родителей. « Это должен знать каждый!»</vt:lpstr>
      <vt:lpstr>Конкурс на лучший рисунок «Любимый вид спорта».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  «спорт-альтернатива пагубным привычкам»  </dc:title>
  <cp:lastModifiedBy>user</cp:lastModifiedBy>
  <cp:revision>40</cp:revision>
  <dcterms:modified xsi:type="dcterms:W3CDTF">2013-12-12T20:13:13Z</dcterms:modified>
</cp:coreProperties>
</file>